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27B18-F8B4-4B22-9A5F-2CB142BE2B79}" type="datetimeFigureOut">
              <a:rPr lang="es-ES" smtClean="0"/>
              <a:t>07/12/2013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CA0B-D159-4D6A-A275-417F54CECE5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LOGO SPA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07792" y="3054095"/>
            <a:ext cx="3328415" cy="7498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Centor</dc:creator>
  <cp:lastModifiedBy>Centor</cp:lastModifiedBy>
  <cp:revision>1</cp:revision>
  <dcterms:created xsi:type="dcterms:W3CDTF">2013-12-07T08:52:52Z</dcterms:created>
  <dcterms:modified xsi:type="dcterms:W3CDTF">2013-12-07T08:53:09Z</dcterms:modified>
</cp:coreProperties>
</file>